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verage"/>
      <p:regular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verage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e3165956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e3165956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e3165956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e3165956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e3165956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e3165956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e31659560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e31659560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e31659560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e3165956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e3165956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e3165956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Ducky Gauntlet Concept Art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Devin Fitzgerald, </a:t>
            </a:r>
            <a:r>
              <a:rPr lang="en"/>
              <a:t>Samwise Majchrzak, Heather Miller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Logo- Devin Fitzgerald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5125"/>
            <a:ext cx="8839202" cy="3704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Concept Art- Sam Majchrzak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29765" l="1438" r="3936" t="0"/>
          <a:stretch/>
        </p:blipFill>
        <p:spPr>
          <a:xfrm>
            <a:off x="1359212" y="1481150"/>
            <a:ext cx="6425571" cy="268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UI- </a:t>
            </a:r>
            <a:r>
              <a:rPr lang="en"/>
              <a:t>Sam M.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58622" r="0" t="0"/>
          <a:stretch/>
        </p:blipFill>
        <p:spPr>
          <a:xfrm>
            <a:off x="2551175" y="1449935"/>
            <a:ext cx="1962725" cy="233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4">
            <a:alphaModFix/>
          </a:blip>
          <a:srcRect b="0" l="55080" r="0" t="0"/>
          <a:stretch/>
        </p:blipFill>
        <p:spPr>
          <a:xfrm>
            <a:off x="6582754" y="1480285"/>
            <a:ext cx="2130769" cy="233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5">
            <a:alphaModFix/>
          </a:blip>
          <a:srcRect b="0" l="58969" r="0" t="0"/>
          <a:stretch/>
        </p:blipFill>
        <p:spPr>
          <a:xfrm>
            <a:off x="4636475" y="1480275"/>
            <a:ext cx="1946279" cy="233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6">
            <a:alphaModFix/>
          </a:blip>
          <a:srcRect b="57763" l="22758" r="58389" t="0"/>
          <a:stretch/>
        </p:blipFill>
        <p:spPr>
          <a:xfrm>
            <a:off x="361020" y="1885650"/>
            <a:ext cx="1722074" cy="189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7">
            <a:alphaModFix/>
          </a:blip>
          <a:srcRect b="0" l="0" r="13793" t="72757"/>
          <a:stretch/>
        </p:blipFill>
        <p:spPr>
          <a:xfrm>
            <a:off x="2196863" y="4080875"/>
            <a:ext cx="4750275" cy="7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 Concepts- </a:t>
            </a:r>
            <a:r>
              <a:rPr lang="en"/>
              <a:t>Sam M.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275" y="1117025"/>
            <a:ext cx="56614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Duck Model- Heather Miller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500" y="382700"/>
            <a:ext cx="7770994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 Model- Heather Miller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250" y="360775"/>
            <a:ext cx="6825495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